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0" r:id="rId5"/>
    <p:sldId id="266" r:id="rId6"/>
    <p:sldId id="264" r:id="rId7"/>
    <p:sldId id="265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33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0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77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917" y="683624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488" y="1763980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84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1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7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6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08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26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04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8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910590"/>
            <a:ext cx="12192000" cy="503682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CED0C-2E78-4D00-8B02-ED7AA7C1F692}" type="datetimeFigureOut">
              <a:rPr lang="en-US" smtClean="0"/>
              <a:t>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852CE-26EB-4408-BE3C-F05B3EC88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6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0126"/>
            <a:ext cx="12349537" cy="75594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40420"/>
            <a:ext cx="7594315" cy="3796301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>
                <a:latin typeface="Arial Black" panose="020B0A04020102020204" pitchFamily="34" charset="0"/>
              </a:rPr>
              <a:t>Coding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Fun</a:t>
            </a:r>
            <a:br>
              <a:rPr lang="en-US" b="1" dirty="0">
                <a:latin typeface="Arial Black" panose="020B0A04020102020204" pitchFamily="34" charset="0"/>
              </a:rPr>
            </a:br>
            <a:endParaRPr lang="en-US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44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315" y="683624"/>
            <a:ext cx="10515600" cy="1325563"/>
          </a:xfrm>
        </p:spPr>
        <p:txBody>
          <a:bodyPr/>
          <a:lstStyle/>
          <a:p>
            <a:r>
              <a:rPr lang="en-US" dirty="0"/>
              <a:t>  Coding is fun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315" y="1959189"/>
            <a:ext cx="11069547" cy="4351338"/>
          </a:xfrm>
        </p:spPr>
        <p:txBody>
          <a:bodyPr/>
          <a:lstStyle/>
          <a:p>
            <a:r>
              <a:rPr lang="en-US" b="1" dirty="0"/>
              <a:t>Software can be a really fun hobby or job</a:t>
            </a:r>
          </a:p>
          <a:p>
            <a:r>
              <a:rPr lang="en-US" b="1" dirty="0"/>
              <a:t>  If you can dream it, you can make it</a:t>
            </a:r>
          </a:p>
          <a:p>
            <a:r>
              <a:rPr lang="en-US" b="1" dirty="0"/>
              <a:t>  All you need is a computer and a brain 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6271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your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and more devices are programmable</a:t>
            </a:r>
          </a:p>
          <a:p>
            <a:pPr lvl="1"/>
            <a:r>
              <a:rPr lang="en-US" dirty="0"/>
              <a:t>How many devices in this room right now?</a:t>
            </a:r>
          </a:p>
          <a:p>
            <a:r>
              <a:rPr lang="en-US" dirty="0"/>
              <a:t>Learning to code means you can control 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8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065" y="611705"/>
            <a:ext cx="10515600" cy="1325563"/>
          </a:xfrm>
        </p:spPr>
        <p:txBody>
          <a:bodyPr/>
          <a:lstStyle/>
          <a:p>
            <a:r>
              <a:rPr lang="en-US" dirty="0"/>
              <a:t>You can do real things…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88" y="1543977"/>
            <a:ext cx="3852807" cy="4302301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809162" y="1716104"/>
            <a:ext cx="6009526" cy="4351338"/>
          </a:xfrm>
        </p:spPr>
        <p:txBody>
          <a:bodyPr/>
          <a:lstStyle/>
          <a:p>
            <a:r>
              <a:rPr lang="en-US" dirty="0"/>
              <a:t>The difference between “kid stuff” and “real stuff” is smaller than you might think.</a:t>
            </a:r>
          </a:p>
          <a:p>
            <a:r>
              <a:rPr lang="en-US" dirty="0"/>
              <a:t>You don’t have to learn it all at once.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953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654" y="683623"/>
            <a:ext cx="10515600" cy="1325563"/>
          </a:xfrm>
        </p:spPr>
        <p:txBody>
          <a:bodyPr/>
          <a:lstStyle/>
          <a:p>
            <a:r>
              <a:rPr lang="en-US" dirty="0"/>
              <a:t>Coding is social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958" y="1748569"/>
            <a:ext cx="10515600" cy="4351338"/>
          </a:xfrm>
        </p:spPr>
        <p:txBody>
          <a:bodyPr/>
          <a:lstStyle/>
          <a:p>
            <a:r>
              <a:rPr lang="en-US" b="1" dirty="0"/>
              <a:t>GitHub</a:t>
            </a:r>
            <a:r>
              <a:rPr lang="en-US" dirty="0"/>
              <a:t> is a great to find and share code</a:t>
            </a:r>
          </a:p>
          <a:p>
            <a:r>
              <a:rPr lang="en-US" b="1" dirty="0"/>
              <a:t>Stack Overflow </a:t>
            </a:r>
            <a:r>
              <a:rPr lang="en-US" dirty="0"/>
              <a:t>is a great place to ask questions</a:t>
            </a:r>
          </a:p>
          <a:p>
            <a:r>
              <a:rPr lang="en-US" b="1" dirty="0"/>
              <a:t>Slack</a:t>
            </a:r>
            <a:r>
              <a:rPr lang="en-US" dirty="0"/>
              <a:t> lets you chat with other people writing code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82" y="3545715"/>
            <a:ext cx="3255177" cy="19663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202" y="3515744"/>
            <a:ext cx="3304792" cy="199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06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JavaScript</a:t>
            </a:r>
            <a:r>
              <a:rPr lang="en-US" dirty="0"/>
              <a:t> is an easy place to get started</a:t>
            </a:r>
          </a:p>
          <a:p>
            <a:pPr lvl="1"/>
            <a:r>
              <a:rPr lang="en-US" dirty="0"/>
              <a:t>Easy to start learning</a:t>
            </a:r>
          </a:p>
          <a:p>
            <a:pPr lvl="1"/>
            <a:r>
              <a:rPr lang="en-US" dirty="0"/>
              <a:t>You can use it to do lots of things</a:t>
            </a:r>
          </a:p>
          <a:p>
            <a:pPr lvl="1"/>
            <a:r>
              <a:rPr lang="en-US" dirty="0"/>
              <a:t>Lots of websites will let you experiment for free</a:t>
            </a:r>
          </a:p>
          <a:p>
            <a:r>
              <a:rPr lang="en-US" b="1" dirty="0"/>
              <a:t>jsfiddle.net</a:t>
            </a:r>
            <a:endParaRPr lang="en-US" dirty="0"/>
          </a:p>
          <a:p>
            <a:r>
              <a:rPr lang="en-US" dirty="0"/>
              <a:t>https://www.tutorialspoint.com/try_javascript_online.php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79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2398" y="2235022"/>
            <a:ext cx="10515600" cy="1325563"/>
          </a:xfrm>
        </p:spPr>
        <p:txBody>
          <a:bodyPr/>
          <a:lstStyle/>
          <a:p>
            <a:r>
              <a:rPr lang="en-US" dirty="0"/>
              <a:t>Let’s write some code!</a:t>
            </a:r>
          </a:p>
        </p:txBody>
      </p:sp>
    </p:spTree>
    <p:extLst>
      <p:ext uri="{BB962C8B-B14F-4D97-AF65-F5344CB8AC3E}">
        <p14:creationId xmlns:p14="http://schemas.microsoft.com/office/powerpoint/2010/main" val="333790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1341" y="2394272"/>
            <a:ext cx="10515600" cy="1325563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16835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183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Arial Black</vt:lpstr>
      <vt:lpstr>Office Theme</vt:lpstr>
      <vt:lpstr>Coding Fun </vt:lpstr>
      <vt:lpstr>  Coding is fun</vt:lpstr>
      <vt:lpstr>Control your world</vt:lpstr>
      <vt:lpstr>You can do real things…</vt:lpstr>
      <vt:lpstr>Coding is social</vt:lpstr>
      <vt:lpstr>Getting started</vt:lpstr>
      <vt:lpstr>Let’s write some code!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for fun and profit</dc:title>
  <dc:creator>jasonw</dc:creator>
  <cp:lastModifiedBy>jasonw</cp:lastModifiedBy>
  <cp:revision>13</cp:revision>
  <dcterms:created xsi:type="dcterms:W3CDTF">2017-02-05T22:48:58Z</dcterms:created>
  <dcterms:modified xsi:type="dcterms:W3CDTF">2017-02-10T00:40:01Z</dcterms:modified>
</cp:coreProperties>
</file>

<file path=docProps/thumbnail.jpeg>
</file>